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>
        <a:tab pos="584200" algn="l"/>
      </a:tabLst>
      <a:defRPr b="0" baseline="0" cap="none" i="0" spc="78" strike="noStrike" sz="2600" u="none" kumimoji="0" normalizeH="0">
        <a:ln>
          <a:noFill/>
        </a:ln>
        <a:solidFill>
          <a:schemeClr val="accent1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381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381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3A39E5"/>
        </a:fontRef>
        <a:srgbClr val="3A39E5"/>
      </a:tcTxStyle>
      <a:tcStyle>
        <a:tcBdr>
          <a:left>
            <a:ln w="12700" cap="flat">
              <a:solidFill>
                <a:srgbClr val="525760"/>
              </a:solidFill>
              <a:prstDash val="solid"/>
              <a:miter lim="400000"/>
            </a:ln>
          </a:left>
          <a:right>
            <a:ln w="38100" cap="flat">
              <a:solidFill>
                <a:schemeClr val="accent1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/>
              </a:solidFill>
              <a:prstDash val="solid"/>
              <a:miter lim="400000"/>
            </a:ln>
          </a:top>
          <a:bottom>
            <a:ln w="12700" cap="flat">
              <a:solidFill>
                <a:srgbClr val="5257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25760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5458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45357"/>
              <a:satOff val="2412"/>
              <a:lumOff val="-28753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9FAFF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3575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38100" cap="flat">
              <a:solidFill>
                <a:srgbClr val="545A62"/>
              </a:solidFill>
              <a:prstDash val="solid"/>
              <a:miter lim="400000"/>
            </a:ln>
          </a:right>
          <a:top>
            <a:ln w="12700" cap="flat">
              <a:solidFill>
                <a:srgbClr val="555A61"/>
              </a:solidFill>
              <a:prstDash val="solid"/>
              <a:miter lim="400000"/>
            </a:ln>
          </a:top>
          <a:bottom>
            <a:ln w="12700" cap="flat">
              <a:solidFill>
                <a:srgbClr val="555A61"/>
              </a:solidFill>
              <a:prstDash val="solid"/>
              <a:miter lim="400000"/>
            </a:ln>
          </a:bottom>
          <a:insideH>
            <a:ln w="12700" cap="flat">
              <a:solidFill>
                <a:srgbClr val="555A61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527787"/>
              <a:satOff val="-26837"/>
              <a:lumOff val="15324"/>
            </a:schemeClr>
          </a:solidFill>
        </a:fill>
      </a:tcStyle>
    </a:firstCol>
    <a:lastRow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45A62"/>
              </a:solidFill>
              <a:prstDash val="solid"/>
              <a:miter lim="400000"/>
            </a:ln>
          </a:left>
          <a:right>
            <a:ln w="12700" cap="flat">
              <a:solidFill>
                <a:srgbClr val="545A62"/>
              </a:solidFill>
              <a:prstDash val="solid"/>
              <a:miter lim="400000"/>
            </a:ln>
          </a:right>
          <a:top>
            <a:ln w="38100" cap="flat">
              <a:solidFill>
                <a:srgbClr val="545A62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45A62"/>
              </a:solidFill>
              <a:prstDash val="solid"/>
              <a:miter lim="400000"/>
            </a:ln>
          </a:insideH>
          <a:insideV>
            <a:ln w="12700" cap="flat">
              <a:solidFill>
                <a:srgbClr val="545A6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38100" cap="flat">
              <a:solidFill>
                <a:srgbClr val="545A62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238625"/>
              <a:satOff val="-6134"/>
              <a:lumOff val="8689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6F4E4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357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38100" cap="flat">
              <a:solidFill>
                <a:srgbClr val="53585F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solidFill>
            <a:schemeClr val="accent5">
              <a:hueOff val="503731"/>
              <a:lumOff val="7092"/>
            </a:schemeClr>
          </a:solidFill>
        </a:fill>
      </a:tcStyle>
    </a:firstCol>
    <a:lastRow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miter lim="400000"/>
            </a:ln>
          </a:left>
          <a:right>
            <a:ln w="12700" cap="flat">
              <a:solidFill>
                <a:srgbClr val="53585F"/>
              </a:solidFill>
              <a:prstDash val="solid"/>
              <a:miter lim="400000"/>
            </a:ln>
          </a:right>
          <a:top>
            <a:ln w="38100" cap="flat">
              <a:solidFill>
                <a:srgbClr val="54585E"/>
              </a:solidFill>
              <a:prstDash val="solid"/>
              <a:miter lim="400000"/>
            </a:ln>
          </a:top>
          <a:bottom>
            <a:ln w="127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3585F"/>
              </a:solidFill>
              <a:prstDash val="solid"/>
              <a:miter lim="400000"/>
            </a:ln>
          </a:insideH>
          <a:insideV>
            <a:ln w="12700" cap="flat">
              <a:solidFill>
                <a:srgbClr val="53585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3575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53585F"/>
              </a:solidFill>
              <a:prstDash val="solid"/>
              <a:miter lim="400000"/>
            </a:ln>
          </a:top>
          <a:bottom>
            <a:ln w="38100" cap="flat">
              <a:solidFill>
                <a:srgbClr val="53585F"/>
              </a:solidFill>
              <a:prstDash val="solid"/>
              <a:miter lim="400000"/>
            </a:ln>
          </a:bottom>
          <a:insideH>
            <a:ln w="12700" cap="flat">
              <a:solidFill>
                <a:srgbClr val="54585E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3585F"/>
        </a:fontRef>
        <a:srgbClr val="53585F"/>
      </a:tcTxStyle>
      <a:tcStyle>
        <a:tcBdr>
          <a:left>
            <a:ln w="12700" cap="flat">
              <a:solidFill>
                <a:srgbClr val="A8A8A8"/>
              </a:solidFill>
              <a:prstDash val="solid"/>
              <a:miter lim="400000"/>
            </a:ln>
          </a:left>
          <a:right>
            <a:ln w="12700" cap="flat">
              <a:solidFill>
                <a:srgbClr val="A8A8A8"/>
              </a:solidFill>
              <a:prstDash val="solid"/>
              <a:miter lim="400000"/>
            </a:ln>
          </a:right>
          <a:top>
            <a:ln w="12700" cap="flat">
              <a:solidFill>
                <a:srgbClr val="A8A8A8"/>
              </a:solidFill>
              <a:prstDash val="solid"/>
              <a:miter lim="400000"/>
            </a:ln>
          </a:top>
          <a:bottom>
            <a:ln w="12700" cap="flat">
              <a:solidFill>
                <a:srgbClr val="A8A8A8"/>
              </a:solidFill>
              <a:prstDash val="solid"/>
              <a:miter lim="400000"/>
            </a:ln>
          </a:bottom>
          <a:insideH>
            <a:ln w="12700" cap="flat">
              <a:solidFill>
                <a:srgbClr val="A8A8A8"/>
              </a:solidFill>
              <a:prstDash val="solid"/>
              <a:miter lim="400000"/>
            </a:ln>
          </a:insideH>
          <a:insideV>
            <a:ln w="12700" cap="flat">
              <a:solidFill>
                <a:srgbClr val="A8A8A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5666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56667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EBEB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38100" cap="flat">
              <a:solidFill>
                <a:srgbClr val="656667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A8A8A9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tif>
</file>

<file path=ppt/media/image2.tif>
</file>

<file path=ppt/media/image3.tif>
</file>

<file path=ppt/media/image4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Линия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3" name="Автор и дата"/>
          <p:cNvSpPr txBox="1"/>
          <p:nvPr>
            <p:ph type="body" sz="quarter" idx="21" hasCustomPrompt="1"/>
          </p:nvPr>
        </p:nvSpPr>
        <p:spPr>
          <a:xfrm>
            <a:off x="571500" y="12269258"/>
            <a:ext cx="23235147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0" cap="all" spc="168" sz="2800">
                <a:solidFill>
                  <a:schemeClr val="accent4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/>
            <a:r>
              <a:t>Автор и дата </a:t>
            </a:r>
          </a:p>
        </p:txBody>
      </p:sp>
      <p:sp>
        <p:nvSpPr>
          <p:cNvPr id="14" name="Линия"/>
          <p:cNvSpPr/>
          <p:nvPr/>
        </p:nvSpPr>
        <p:spPr>
          <a:xfrm>
            <a:off x="634956" y="9475085"/>
            <a:ext cx="23114088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5" name="Заголовок презентации"/>
          <p:cNvSpPr txBox="1"/>
          <p:nvPr>
            <p:ph type="title" hasCustomPrompt="1"/>
          </p:nvPr>
        </p:nvSpPr>
        <p:spPr>
          <a:xfrm>
            <a:off x="571500" y="9525885"/>
            <a:ext cx="23235147" cy="2647065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b="1" spc="-300" sz="15000">
                <a:solidFill>
                  <a:srgbClr val="FFFFFF"/>
                </a:solidFill>
              </a:defRPr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6" name="Уровень текста 1…"/>
          <p:cNvSpPr txBox="1"/>
          <p:nvPr>
            <p:ph type="body" sz="quarter" idx="1" hasCustomPrompt="1"/>
          </p:nvPr>
        </p:nvSpPr>
        <p:spPr>
          <a:xfrm>
            <a:off x="571500" y="847716"/>
            <a:ext cx="23235147" cy="2324101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80000"/>
              </a:lnSpc>
              <a:tabLst/>
              <a:defRPr b="0" spc="-79">
                <a:solidFill>
                  <a:schemeClr val="accent4"/>
                </a:solidFill>
              </a:defRPr>
            </a:lvl1pPr>
            <a:lvl2pPr defTabSz="825500">
              <a:lnSpc>
                <a:spcPct val="80000"/>
              </a:lnSpc>
              <a:tabLst/>
              <a:defRPr b="0" spc="-79">
                <a:solidFill>
                  <a:schemeClr val="accent4"/>
                </a:solidFill>
              </a:defRPr>
            </a:lvl2pPr>
            <a:lvl3pPr defTabSz="825500">
              <a:lnSpc>
                <a:spcPct val="80000"/>
              </a:lnSpc>
              <a:tabLst/>
              <a:defRPr b="0" spc="-79">
                <a:solidFill>
                  <a:schemeClr val="accent4"/>
                </a:solidFill>
              </a:defRPr>
            </a:lvl3pPr>
            <a:lvl4pPr defTabSz="825500">
              <a:lnSpc>
                <a:spcPct val="80000"/>
              </a:lnSpc>
              <a:tabLst/>
              <a:defRPr b="0" spc="-79">
                <a:solidFill>
                  <a:schemeClr val="accent4"/>
                </a:solidFill>
              </a:defRPr>
            </a:lvl4pPr>
            <a:lvl5pPr defTabSz="825500">
              <a:lnSpc>
                <a:spcPct val="80000"/>
              </a:lnSpc>
              <a:tabLst/>
              <a:defRPr b="0" spc="-79">
                <a:solidFill>
                  <a:schemeClr val="accent4"/>
                </a:solidFill>
              </a:defRPr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Информационное сообщение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Линия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14" name="Линия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15" name="Уровень текста 1…"/>
          <p:cNvSpPr txBox="1"/>
          <p:nvPr>
            <p:ph type="body" sz="half" idx="1" hasCustomPrompt="1"/>
          </p:nvPr>
        </p:nvSpPr>
        <p:spPr>
          <a:xfrm>
            <a:off x="571500" y="3898900"/>
            <a:ext cx="23236826" cy="5499100"/>
          </a:xfrm>
          <a:prstGeom prst="rect">
            <a:avLst/>
          </a:prstGeom>
        </p:spPr>
        <p:txBody>
          <a:bodyPr anchor="ctr"/>
          <a:lstStyle>
            <a:lvl1pPr defTabSz="825500">
              <a:lnSpc>
                <a:spcPct val="100000"/>
              </a:lnSpc>
              <a:tabLst/>
              <a:defRPr b="0" spc="-239" sz="12000">
                <a:solidFill>
                  <a:schemeClr val="accent1"/>
                </a:solidFill>
              </a:defRPr>
            </a:lvl1pPr>
            <a:lvl2pPr defTabSz="825500">
              <a:lnSpc>
                <a:spcPct val="100000"/>
              </a:lnSpc>
              <a:tabLst/>
              <a:defRPr b="0" spc="-239" sz="12000">
                <a:solidFill>
                  <a:schemeClr val="accent1"/>
                </a:solidFill>
              </a:defRPr>
            </a:lvl2pPr>
            <a:lvl3pPr defTabSz="825500">
              <a:lnSpc>
                <a:spcPct val="100000"/>
              </a:lnSpc>
              <a:tabLst/>
              <a:defRPr b="0" spc="-239" sz="12000">
                <a:solidFill>
                  <a:schemeClr val="accent1"/>
                </a:solidFill>
              </a:defRPr>
            </a:lvl3pPr>
            <a:lvl4pPr defTabSz="825500">
              <a:lnSpc>
                <a:spcPct val="100000"/>
              </a:lnSpc>
              <a:tabLst/>
              <a:defRPr b="0" spc="-239" sz="12000">
                <a:solidFill>
                  <a:schemeClr val="accent1"/>
                </a:solidFill>
              </a:defRPr>
            </a:lvl4pPr>
            <a:lvl5pPr defTabSz="825500">
              <a:lnSpc>
                <a:spcPct val="100000"/>
              </a:lnSpc>
              <a:tabLst/>
              <a:defRPr b="0" spc="-239" sz="12000">
                <a:solidFill>
                  <a:schemeClr val="accent1"/>
                </a:solidFill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Важный факт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Уровень текста 1…"/>
          <p:cNvSpPr txBox="1"/>
          <p:nvPr>
            <p:ph type="body" idx="1" hasCustomPrompt="1"/>
          </p:nvPr>
        </p:nvSpPr>
        <p:spPr>
          <a:xfrm>
            <a:off x="634999" y="1346200"/>
            <a:ext cx="23241001" cy="8451368"/>
          </a:xfrm>
          <a:prstGeom prst="rect">
            <a:avLst/>
          </a:prstGeom>
        </p:spPr>
        <p:txBody>
          <a:bodyPr anchor="b"/>
          <a:lstStyle>
            <a:lvl1pPr defTabSz="825500">
              <a:lnSpc>
                <a:spcPct val="80000"/>
              </a:lnSpc>
              <a:tabLst/>
              <a:defRPr b="0" spc="-419" sz="42000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defTabSz="825500">
              <a:lnSpc>
                <a:spcPct val="80000"/>
              </a:lnSpc>
              <a:tabLst/>
              <a:defRPr b="0" spc="-419" sz="42000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defTabSz="825500">
              <a:lnSpc>
                <a:spcPct val="80000"/>
              </a:lnSpc>
              <a:tabLst/>
              <a:defRPr b="0" spc="-419" sz="42000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defTabSz="825500">
              <a:lnSpc>
                <a:spcPct val="80000"/>
              </a:lnSpc>
              <a:tabLst/>
              <a:defRPr b="0" spc="-419" sz="42000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defTabSz="825500">
              <a:lnSpc>
                <a:spcPct val="80000"/>
              </a:lnSpc>
              <a:tabLst/>
              <a:defRPr b="0" spc="-419" sz="42000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4" name="Информация о факте"/>
          <p:cNvSpPr txBox="1"/>
          <p:nvPr>
            <p:ph type="body" sz="quarter" idx="21" hasCustomPrompt="1"/>
          </p:nvPr>
        </p:nvSpPr>
        <p:spPr>
          <a:xfrm>
            <a:off x="635000" y="9170947"/>
            <a:ext cx="23241000" cy="932816"/>
          </a:xfrm>
          <a:prstGeom prst="rect">
            <a:avLst/>
          </a:prstGeom>
        </p:spPr>
        <p:txBody>
          <a:bodyPr/>
          <a:lstStyle>
            <a:lvl1pPr defTabSz="800735">
              <a:lnSpc>
                <a:spcPct val="80000"/>
              </a:lnSpc>
              <a:tabLst/>
              <a:defRPr spc="-53" sz="5335">
                <a:solidFill>
                  <a:schemeClr val="accent1"/>
                </a:solidFill>
              </a:defRPr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25" name="Линия"/>
          <p:cNvSpPr/>
          <p:nvPr/>
        </p:nvSpPr>
        <p:spPr>
          <a:xfrm>
            <a:off x="635000" y="12192000"/>
            <a:ext cx="23118143" cy="0"/>
          </a:xfrm>
          <a:prstGeom prst="line">
            <a:avLst/>
          </a:prstGeom>
          <a:ln w="381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26" name="Линия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Цитата">
    <p:bg>
      <p:bgPr>
        <a:solidFill>
          <a:srgbClr val="C3D9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Линия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35" name="Линия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1">
                <a:hueOff val="-42304"/>
                <a:satOff val="23749"/>
                <a:lumOff val="-45745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36" name="Авторство"/>
          <p:cNvSpPr txBox="1"/>
          <p:nvPr>
            <p:ph type="body" sz="quarter" idx="21" hasCustomPrompt="1"/>
          </p:nvPr>
        </p:nvSpPr>
        <p:spPr>
          <a:xfrm>
            <a:off x="1148060" y="9247147"/>
            <a:ext cx="22707182" cy="932816"/>
          </a:xfrm>
          <a:prstGeom prst="rect">
            <a:avLst/>
          </a:prstGeom>
        </p:spPr>
        <p:txBody>
          <a:bodyPr anchor="ctr"/>
          <a:lstStyle>
            <a:lvl1pPr defTabSz="800735">
              <a:lnSpc>
                <a:spcPct val="80000"/>
              </a:lnSpc>
              <a:tabLst/>
              <a:defRPr spc="-53" sz="5335">
                <a:solidFill>
                  <a:schemeClr val="accent1"/>
                </a:solidFill>
              </a:defRPr>
            </a:lvl1pPr>
          </a:lstStyle>
          <a:p>
            <a:pPr/>
            <a:r>
              <a:t>Авторство</a:t>
            </a:r>
          </a:p>
        </p:txBody>
      </p:sp>
      <p:sp>
        <p:nvSpPr>
          <p:cNvPr id="137" name="Уровень текста 1…"/>
          <p:cNvSpPr txBox="1"/>
          <p:nvPr>
            <p:ph type="body" sz="half" idx="1" hasCustomPrompt="1"/>
          </p:nvPr>
        </p:nvSpPr>
        <p:spPr>
          <a:xfrm>
            <a:off x="515838" y="1325581"/>
            <a:ext cx="23241001" cy="4970080"/>
          </a:xfrm>
          <a:prstGeom prst="rect">
            <a:avLst/>
          </a:prstGeom>
        </p:spPr>
        <p:txBody>
          <a:bodyPr/>
          <a:lstStyle>
            <a:lvl1pPr marL="419100" indent="-419100" defTabSz="825500">
              <a:lnSpc>
                <a:spcPct val="80000"/>
              </a:lnSpc>
              <a:tabLst/>
              <a:defRPr b="0" spc="-119" sz="12000">
                <a:solidFill>
                  <a:schemeClr val="accent1"/>
                </a:solidFill>
              </a:defRPr>
            </a:lvl1pPr>
            <a:lvl2pPr marL="419100" indent="38100" defTabSz="825500">
              <a:lnSpc>
                <a:spcPct val="80000"/>
              </a:lnSpc>
              <a:tabLst/>
              <a:defRPr b="0" spc="-119" sz="12000">
                <a:solidFill>
                  <a:schemeClr val="accent1"/>
                </a:solidFill>
              </a:defRPr>
            </a:lvl2pPr>
            <a:lvl3pPr marL="419100" indent="495300" defTabSz="825500">
              <a:lnSpc>
                <a:spcPct val="80000"/>
              </a:lnSpc>
              <a:tabLst/>
              <a:defRPr b="0" spc="-119" sz="12000">
                <a:solidFill>
                  <a:schemeClr val="accent1"/>
                </a:solidFill>
              </a:defRPr>
            </a:lvl3pPr>
            <a:lvl4pPr marL="419100" indent="952500" defTabSz="825500">
              <a:lnSpc>
                <a:spcPct val="80000"/>
              </a:lnSpc>
              <a:tabLst/>
              <a:defRPr b="0" spc="-119" sz="12000">
                <a:solidFill>
                  <a:schemeClr val="accent1"/>
                </a:solidFill>
              </a:defRPr>
            </a:lvl4pPr>
            <a:lvl5pPr marL="419100" indent="1409700" defTabSz="825500">
              <a:lnSpc>
                <a:spcPct val="80000"/>
              </a:lnSpc>
              <a:tabLst/>
              <a:defRPr b="0" spc="-119" sz="12000">
                <a:solidFill>
                  <a:schemeClr val="accent1"/>
                </a:solidFill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 (3 шт.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Изображение"/>
          <p:cNvSpPr/>
          <p:nvPr>
            <p:ph type="pic" sz="half" idx="21"/>
          </p:nvPr>
        </p:nvSpPr>
        <p:spPr>
          <a:xfrm>
            <a:off x="12192000" y="-1003300"/>
            <a:ext cx="11557000" cy="76792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Изображение"/>
          <p:cNvSpPr/>
          <p:nvPr>
            <p:ph type="pic" sz="half" idx="22"/>
          </p:nvPr>
        </p:nvSpPr>
        <p:spPr>
          <a:xfrm>
            <a:off x="12192000" y="5397500"/>
            <a:ext cx="11557000" cy="77497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Изображение"/>
          <p:cNvSpPr/>
          <p:nvPr>
            <p:ph type="pic" idx="23"/>
          </p:nvPr>
        </p:nvSpPr>
        <p:spPr>
          <a:xfrm>
            <a:off x="571500" y="-698500"/>
            <a:ext cx="11684000" cy="1442649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Фото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1054398042_3378x2084.jpg"/>
          <p:cNvSpPr/>
          <p:nvPr>
            <p:ph type="pic" idx="21"/>
          </p:nvPr>
        </p:nvSpPr>
        <p:spPr>
          <a:xfrm>
            <a:off x="0" y="-2984500"/>
            <a:ext cx="28333700" cy="174799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Пустой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1054398042_3378x2084.jpg"/>
          <p:cNvSpPr/>
          <p:nvPr>
            <p:ph type="pic" idx="21"/>
          </p:nvPr>
        </p:nvSpPr>
        <p:spPr>
          <a:xfrm>
            <a:off x="0" y="-3898900"/>
            <a:ext cx="28587700" cy="176366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5" name="Автор и дата"/>
          <p:cNvSpPr txBox="1"/>
          <p:nvPr>
            <p:ph type="body" sz="quarter" idx="22" hasCustomPrompt="1"/>
          </p:nvPr>
        </p:nvSpPr>
        <p:spPr>
          <a:xfrm>
            <a:off x="571500" y="12269258"/>
            <a:ext cx="23241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0" cap="all" spc="168" sz="28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6" name="Уровень текста 1…"/>
          <p:cNvSpPr txBox="1"/>
          <p:nvPr>
            <p:ph type="body" sz="quarter" idx="1" hasCustomPrompt="1"/>
          </p:nvPr>
        </p:nvSpPr>
        <p:spPr>
          <a:xfrm>
            <a:off x="571500" y="853952"/>
            <a:ext cx="23241000" cy="2321049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80000"/>
              </a:lnSpc>
              <a:tabLst/>
              <a:defRPr b="0" spc="-79">
                <a:solidFill>
                  <a:srgbClr val="FFFFFF"/>
                </a:solidFill>
              </a:defRPr>
            </a:lvl1pPr>
            <a:lvl2pPr defTabSz="825500">
              <a:lnSpc>
                <a:spcPct val="80000"/>
              </a:lnSpc>
              <a:tabLst/>
              <a:defRPr b="0" spc="-79">
                <a:solidFill>
                  <a:srgbClr val="FFFFFF"/>
                </a:solidFill>
              </a:defRPr>
            </a:lvl2pPr>
            <a:lvl3pPr defTabSz="825500">
              <a:lnSpc>
                <a:spcPct val="80000"/>
              </a:lnSpc>
              <a:tabLst/>
              <a:defRPr b="0" spc="-79">
                <a:solidFill>
                  <a:srgbClr val="FFFFFF"/>
                </a:solidFill>
              </a:defRPr>
            </a:lvl3pPr>
            <a:lvl4pPr defTabSz="825500">
              <a:lnSpc>
                <a:spcPct val="80000"/>
              </a:lnSpc>
              <a:tabLst/>
              <a:defRPr b="0" spc="-79">
                <a:solidFill>
                  <a:srgbClr val="FFFFFF"/>
                </a:solidFill>
              </a:defRPr>
            </a:lvl4pPr>
            <a:lvl5pPr defTabSz="825500">
              <a:lnSpc>
                <a:spcPct val="80000"/>
              </a:lnSpc>
              <a:tabLst/>
              <a:defRPr b="0" spc="-79">
                <a:solidFill>
                  <a:srgbClr val="FFFFFF"/>
                </a:solidFill>
              </a:defRPr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7" name="Линия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28" name="Линия"/>
          <p:cNvSpPr/>
          <p:nvPr/>
        </p:nvSpPr>
        <p:spPr>
          <a:xfrm>
            <a:off x="634956" y="9475085"/>
            <a:ext cx="23114088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29" name="Заголовок презентации"/>
          <p:cNvSpPr txBox="1"/>
          <p:nvPr>
            <p:ph type="title" hasCustomPrompt="1"/>
          </p:nvPr>
        </p:nvSpPr>
        <p:spPr>
          <a:xfrm>
            <a:off x="571500" y="9525000"/>
            <a:ext cx="23241000" cy="2641600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b="1" spc="-300" sz="15000">
                <a:solidFill>
                  <a:srgbClr val="FFFFFF"/>
                </a:solidFill>
              </a:defRPr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3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 и фото (вариант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520524404_2582x1617.jpg"/>
          <p:cNvSpPr/>
          <p:nvPr>
            <p:ph type="pic" idx="21"/>
          </p:nvPr>
        </p:nvSpPr>
        <p:spPr>
          <a:xfrm>
            <a:off x="9626600" y="-1"/>
            <a:ext cx="21901492" cy="1371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8" name="Линия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39" name="Линия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40" name="Автор и дата"/>
          <p:cNvSpPr txBox="1"/>
          <p:nvPr>
            <p:ph type="body" sz="quarter" idx="22" hasCustomPrompt="1"/>
          </p:nvPr>
        </p:nvSpPr>
        <p:spPr>
          <a:xfrm>
            <a:off x="571500" y="12269258"/>
            <a:ext cx="11049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0" cap="all" spc="168" sz="2800">
                <a:solidFill>
                  <a:schemeClr val="accent1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41" name="Заголовок слайда"/>
          <p:cNvSpPr txBox="1"/>
          <p:nvPr>
            <p:ph type="title" hasCustomPrompt="1"/>
          </p:nvPr>
        </p:nvSpPr>
        <p:spPr>
          <a:xfrm>
            <a:off x="571500" y="4770137"/>
            <a:ext cx="11049000" cy="7036978"/>
          </a:xfrm>
          <a:prstGeom prst="rect">
            <a:avLst/>
          </a:prstGeom>
        </p:spPr>
        <p:txBody>
          <a:bodyPr/>
          <a:lstStyle>
            <a:lvl1pPr>
              <a:defRPr b="1" spc="-300" sz="15000">
                <a:solidFill>
                  <a:schemeClr val="accent1"/>
                </a:solidFill>
              </a:defRPr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 и пункты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Линия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50" name="Линия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51" name="Автор и дата"/>
          <p:cNvSpPr txBox="1"/>
          <p:nvPr>
            <p:ph type="body" sz="quarter" idx="21" hasCustomPrompt="1"/>
          </p:nvPr>
        </p:nvSpPr>
        <p:spPr>
          <a:xfrm>
            <a:off x="571500" y="12269258"/>
            <a:ext cx="23241000" cy="555245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tabLst/>
              <a:defRPr b="0" cap="all" spc="168" sz="2800">
                <a:solidFill>
                  <a:schemeClr val="accent1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xfrm>
            <a:off x="571500" y="3904441"/>
            <a:ext cx="23241000" cy="76970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5pPr>
          </a:lstStyle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Заголовок слайда"/>
          <p:cNvSpPr txBox="1"/>
          <p:nvPr>
            <p:ph type="title" hasCustomPrompt="1"/>
          </p:nvPr>
        </p:nvSpPr>
        <p:spPr>
          <a:xfrm>
            <a:off x="571500" y="652482"/>
            <a:ext cx="23241000" cy="1951018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b="1" spc="-239" sz="12000">
                <a:solidFill>
                  <a:schemeClr val="accent1"/>
                </a:solidFill>
              </a:defRPr>
            </a:lvl1pPr>
          </a:lstStyle>
          <a:p>
            <a:pPr/>
            <a:r>
              <a:t>Заголовок слайда</a:t>
            </a:r>
          </a:p>
        </p:txBody>
      </p:sp>
      <p:sp>
        <p:nvSpPr>
          <p:cNvPr id="54" name="Номер слайда"/>
          <p:cNvSpPr txBox="1"/>
          <p:nvPr>
            <p:ph type="sldNum" sz="quarter" idx="2"/>
          </p:nvPr>
        </p:nvSpPr>
        <p:spPr>
          <a:xfrm>
            <a:off x="23421898" y="12361162"/>
            <a:ext cx="385980" cy="46228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Пункты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Линия"/>
          <p:cNvSpPr/>
          <p:nvPr/>
        </p:nvSpPr>
        <p:spPr>
          <a:xfrm>
            <a:off x="635000" y="12192000"/>
            <a:ext cx="23118143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62" name="Линия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63" name="Уровень текста 1…"/>
          <p:cNvSpPr txBox="1"/>
          <p:nvPr>
            <p:ph type="body" idx="1" hasCustomPrompt="1"/>
          </p:nvPr>
        </p:nvSpPr>
        <p:spPr>
          <a:xfrm>
            <a:off x="571500" y="3898900"/>
            <a:ext cx="23241000" cy="7696200"/>
          </a:xfrm>
          <a:prstGeom prst="rect">
            <a:avLst/>
          </a:prstGeom>
        </p:spPr>
        <p:txBody>
          <a:bodyPr numCol="2" spcCol="1162050"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5pPr>
          </a:lstStyle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Заголовок, пункты и фото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Подзаголовок слайда"/>
          <p:cNvSpPr txBox="1"/>
          <p:nvPr>
            <p:ph type="body" sz="quarter" idx="21" hasCustomPrompt="1"/>
          </p:nvPr>
        </p:nvSpPr>
        <p:spPr>
          <a:xfrm>
            <a:off x="13157200" y="1852248"/>
            <a:ext cx="10256838" cy="1310641"/>
          </a:xfrm>
          <a:prstGeom prst="rect">
            <a:avLst/>
          </a:prstGeom>
        </p:spPr>
        <p:txBody>
          <a:bodyPr anchor="ctr"/>
          <a:lstStyle>
            <a:lvl1pPr defTabSz="808990">
              <a:lnSpc>
                <a:spcPct val="80000"/>
              </a:lnSpc>
              <a:tabLst/>
              <a:defRPr b="0" spc="-78" sz="7840">
                <a:solidFill>
                  <a:schemeClr val="accent1"/>
                </a:solidFill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72" name="683033896_1440x1778.jpg"/>
          <p:cNvSpPr/>
          <p:nvPr>
            <p:ph type="pic" idx="22"/>
          </p:nvPr>
        </p:nvSpPr>
        <p:spPr>
          <a:xfrm>
            <a:off x="0" y="-671784"/>
            <a:ext cx="12196747" cy="150595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Линия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74" name="Линия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75" name="Заголовок слайда"/>
          <p:cNvSpPr txBox="1"/>
          <p:nvPr>
            <p:ph type="title" hasCustomPrompt="1"/>
          </p:nvPr>
        </p:nvSpPr>
        <p:spPr>
          <a:xfrm>
            <a:off x="13157200" y="864810"/>
            <a:ext cx="10256838" cy="1308101"/>
          </a:xfrm>
          <a:prstGeom prst="rect">
            <a:avLst/>
          </a:prstGeom>
        </p:spPr>
        <p:txBody>
          <a:bodyPr anchor="b"/>
          <a:lstStyle>
            <a:lvl1pPr>
              <a:defRPr b="1" spc="0">
                <a:solidFill>
                  <a:schemeClr val="accent1"/>
                </a:solidFill>
              </a:defRPr>
            </a:lvl1pPr>
          </a:lstStyle>
          <a:p>
            <a:pPr/>
            <a:r>
              <a:t>Заголовок слайда </a:t>
            </a:r>
          </a:p>
        </p:txBody>
      </p:sp>
      <p:sp>
        <p:nvSpPr>
          <p:cNvPr id="76" name="Уровень текста 1…"/>
          <p:cNvSpPr txBox="1"/>
          <p:nvPr>
            <p:ph type="body" sz="half" idx="1" hasCustomPrompt="1"/>
          </p:nvPr>
        </p:nvSpPr>
        <p:spPr>
          <a:xfrm>
            <a:off x="13157200" y="3904441"/>
            <a:ext cx="10256838" cy="7303309"/>
          </a:xfrm>
          <a:prstGeom prst="rect">
            <a:avLst/>
          </a:prstGeom>
        </p:spPr>
        <p:txBody>
          <a:bodyPr/>
          <a:lstStyle>
            <a:lvl1pPr marL="4572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1pPr>
            <a:lvl2pPr marL="9144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2pPr>
            <a:lvl3pPr marL="13716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3pPr>
            <a:lvl4pPr marL="18288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4pPr>
            <a:lvl5pPr marL="2286000" indent="-457200" defTabSz="825500">
              <a:lnSpc>
                <a:spcPct val="80000"/>
              </a:lnSpc>
              <a:spcBef>
                <a:spcPts val="3600"/>
              </a:spcBef>
              <a:buClr>
                <a:schemeClr val="accent1"/>
              </a:buClr>
              <a:buSzPct val="100000"/>
              <a:buChar char="•"/>
              <a:tabLst/>
              <a:defRPr b="0" spc="-42" sz="4200">
                <a:solidFill>
                  <a:srgbClr val="000000"/>
                </a:solidFill>
              </a:defRPr>
            </a:lvl5pPr>
          </a:lstStyle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Раздел">
    <p:bg>
      <p:bgPr>
        <a:solidFill>
          <a:schemeClr val="accent3">
            <a:hueOff val="513816"/>
            <a:satOff val="9467"/>
            <a:lumOff val="1748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Линия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85" name="Линия"/>
          <p:cNvSpPr/>
          <p:nvPr/>
        </p:nvSpPr>
        <p:spPr>
          <a:xfrm>
            <a:off x="635000" y="9443335"/>
            <a:ext cx="23114000" cy="1"/>
          </a:xfrm>
          <a:prstGeom prst="line">
            <a:avLst/>
          </a:prstGeom>
          <a:ln w="114300">
            <a:solidFill>
              <a:schemeClr val="accent1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86" name="Заголовок раздела"/>
          <p:cNvSpPr txBox="1"/>
          <p:nvPr>
            <p:ph type="title" hasCustomPrompt="1"/>
          </p:nvPr>
        </p:nvSpPr>
        <p:spPr>
          <a:xfrm>
            <a:off x="571500" y="9530979"/>
            <a:ext cx="23241000" cy="2019301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b="1" spc="-300" sz="15000">
                <a:solidFill>
                  <a:schemeClr val="accent1"/>
                </a:solidFill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8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Только заголовок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Линия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95" name="Линия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96" name="Заголовок слайда"/>
          <p:cNvSpPr txBox="1"/>
          <p:nvPr>
            <p:ph type="title" hasCustomPrompt="1"/>
          </p:nvPr>
        </p:nvSpPr>
        <p:spPr>
          <a:xfrm>
            <a:off x="571500" y="715982"/>
            <a:ext cx="23241000" cy="1951018"/>
          </a:xfrm>
          <a:prstGeom prst="rect">
            <a:avLst/>
          </a:prstGeom>
        </p:spPr>
        <p:txBody>
          <a:bodyPr/>
          <a:lstStyle>
            <a:lvl1pPr>
              <a:lnSpc>
                <a:spcPct val="60000"/>
              </a:lnSpc>
              <a:defRPr b="1" spc="-239" sz="12000">
                <a:solidFill>
                  <a:schemeClr val="accent1"/>
                </a:solidFill>
              </a:defRPr>
            </a:lvl1pPr>
          </a:lstStyle>
          <a:p>
            <a:pPr/>
            <a:r>
              <a:t>Заголовок слайда </a:t>
            </a:r>
          </a:p>
        </p:txBody>
      </p:sp>
      <p:sp>
        <p:nvSpPr>
          <p:cNvPr id="9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Заголовок повестки дня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105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>
            <a:hueOff val="-42304"/>
            <a:satOff val="23749"/>
            <a:lumOff val="-45745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повестки дня"/>
          <p:cNvSpPr txBox="1"/>
          <p:nvPr>
            <p:ph type="title" hasCustomPrompt="1"/>
          </p:nvPr>
        </p:nvSpPr>
        <p:spPr>
          <a:xfrm>
            <a:off x="575641" y="881082"/>
            <a:ext cx="23241001" cy="1951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повестки дня</a:t>
            </a:r>
          </a:p>
        </p:txBody>
      </p:sp>
      <p:sp>
        <p:nvSpPr>
          <p:cNvPr id="3" name="Линия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4" name="Уровень текста 1…"/>
          <p:cNvSpPr txBox="1"/>
          <p:nvPr>
            <p:ph type="body" idx="1" hasCustomPrompt="1"/>
          </p:nvPr>
        </p:nvSpPr>
        <p:spPr>
          <a:xfrm>
            <a:off x="575641" y="3276600"/>
            <a:ext cx="23241001" cy="9870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" name="Номер слайда"/>
          <p:cNvSpPr txBox="1"/>
          <p:nvPr>
            <p:ph type="sldNum" sz="quarter" idx="2"/>
          </p:nvPr>
        </p:nvSpPr>
        <p:spPr>
          <a:xfrm>
            <a:off x="23417275" y="12361162"/>
            <a:ext cx="385980" cy="46228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825500">
              <a:spcBef>
                <a:spcPts val="0"/>
              </a:spcBef>
              <a:tabLst/>
              <a:defRPr spc="28" sz="2800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79" strike="noStrike" sz="8000" u="none">
          <a:solidFill>
            <a:schemeClr val="accent4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1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1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1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1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1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1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1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1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4699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469900" algn="l"/>
        </a:tabLst>
        <a:defRPr b="1" baseline="0" cap="none" i="0" spc="0" strike="noStrike" sz="8000" u="none">
          <a:solidFill>
            <a:srgbClr val="C3CCB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457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914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371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828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22860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743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3200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3657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28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DIN Condensed 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Relationship Id="rId3" Type="http://schemas.openxmlformats.org/officeDocument/2006/relationships/hyperlink" Target="http://www.scanpix.lt/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tif"/><Relationship Id="rId3" Type="http://schemas.openxmlformats.org/officeDocument/2006/relationships/image" Target="../media/image3.tif"/><Relationship Id="rId4" Type="http://schemas.openxmlformats.org/officeDocument/2006/relationships/image" Target="../media/image4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Автор и дата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Disasters in Belaru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Disasters in Belarus</a:t>
            </a:r>
          </a:p>
        </p:txBody>
      </p:sp>
      <p:sp>
        <p:nvSpPr>
          <p:cNvPr id="174" name="Floods as one of the disturbing problems of the past and futur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Floods as one of the disturbing problems of the past and future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Do not Panic!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627379">
              <a:defRPr spc="-319" sz="31919"/>
            </a:lvl1pPr>
          </a:lstStyle>
          <a:p>
            <a:pPr/>
            <a:r>
              <a:t>Do not Panic!</a:t>
            </a:r>
          </a:p>
        </p:txBody>
      </p:sp>
      <p:sp>
        <p:nvSpPr>
          <p:cNvPr id="206" name="The main tip:"/>
          <p:cNvSpPr txBox="1"/>
          <p:nvPr>
            <p:ph type="body" idx="21"/>
          </p:nvPr>
        </p:nvSpPr>
        <p:spPr>
          <a:xfrm>
            <a:off x="634999" y="9597490"/>
            <a:ext cx="23241001" cy="9328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 main tip: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Изображение" descr="Изображение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32" t="0" r="36838" b="0"/>
          <a:stretch>
            <a:fillRect/>
          </a:stretch>
        </p:blipFill>
        <p:spPr>
          <a:xfrm>
            <a:off x="12192000" y="-1"/>
            <a:ext cx="12192001" cy="13716001"/>
          </a:xfrm>
          <a:prstGeom prst="rect">
            <a:avLst/>
          </a:prstGeom>
        </p:spPr>
      </p:pic>
      <p:sp>
        <p:nvSpPr>
          <p:cNvPr id="177" name="Линия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78" name="Линия"/>
          <p:cNvSpPr/>
          <p:nvPr/>
        </p:nvSpPr>
        <p:spPr>
          <a:xfrm>
            <a:off x="639142" y="692907"/>
            <a:ext cx="23114001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79" name="© AFP/Scanpix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© </a:t>
            </a:r>
            <a:r>
              <a:rPr u="sng">
                <a:hlinkClick r:id="rId3" invalidUrl="" action="" tgtFrame="" tooltip="" history="1" highlightClick="0" endSnd="0"/>
              </a:rPr>
              <a:t>AFP/Scanpix</a:t>
            </a:r>
          </a:p>
        </p:txBody>
      </p:sp>
      <p:sp>
        <p:nvSpPr>
          <p:cNvPr id="180" name="The flood of 2013 in the villages of Polissy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18184">
              <a:defRPr spc="-261" sz="13050"/>
            </a:lvl1pPr>
          </a:lstStyle>
          <a:p>
            <a:pPr/>
            <a:r>
              <a:t>The flood of 2013 in the villages of Polissya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Belarus has not any seas or oceans nearby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412750">
              <a:defRPr spc="-209" sz="21000"/>
            </a:lvl1pPr>
          </a:lstStyle>
          <a:p>
            <a:pPr/>
            <a:r>
              <a:t>Belarus has not any seas or oceans nearby.</a:t>
            </a:r>
          </a:p>
        </p:txBody>
      </p:sp>
      <p:sp>
        <p:nvSpPr>
          <p:cNvPr id="183" name="So, what is the main reason of the floods?"/>
          <p:cNvSpPr txBox="1"/>
          <p:nvPr>
            <p:ph type="body" idx="21"/>
          </p:nvPr>
        </p:nvSpPr>
        <p:spPr>
          <a:xfrm>
            <a:off x="635000" y="9763367"/>
            <a:ext cx="23241000" cy="9328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So, what is the main reason of the floods?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Reasons of the Belarusian floo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Reasons of the Belarusian floods</a:t>
            </a:r>
          </a:p>
        </p:txBody>
      </p:sp>
      <p:sp>
        <p:nvSpPr>
          <p:cNvPr id="186" name="Floods occur during the period of spring snowmelt, with heavy rainfall, in the event of a dam break. The formation of spring floods is primarily influenced by climatic factors, such as human factor or great number of precipitations."/>
          <p:cNvSpPr txBox="1"/>
          <p:nvPr>
            <p:ph type="body" idx="4294967295"/>
          </p:nvPr>
        </p:nvSpPr>
        <p:spPr>
          <a:xfrm>
            <a:off x="571499" y="2855963"/>
            <a:ext cx="22508807" cy="9285107"/>
          </a:xfrm>
          <a:prstGeom prst="rect">
            <a:avLst/>
          </a:prstGeom>
        </p:spPr>
        <p:txBody>
          <a:bodyPr/>
          <a:lstStyle>
            <a:lvl1pPr defTabSz="825500">
              <a:lnSpc>
                <a:spcPct val="80000"/>
              </a:lnSpc>
              <a:tabLst/>
              <a:defRPr b="0" spc="-79">
                <a:solidFill>
                  <a:schemeClr val="accent1"/>
                </a:solidFill>
              </a:defRPr>
            </a:lvl1pPr>
          </a:lstStyle>
          <a:p>
            <a:pPr/>
            <a:r>
              <a:t>Floods occur during the period of spring snowmelt, with heavy rainfall, in the event of a dam break. The formation of spring floods is primarily influenced by climatic factors, such as human factor or great number of precipitations.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Изображение" descr="Изображение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22106" r="14704" b="12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89" name="Автор и дата"/>
          <p:cNvSpPr txBox="1"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0" name="Impact is catastrophic!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Impact is catastrophic!</a:t>
            </a:r>
          </a:p>
        </p:txBody>
      </p:sp>
      <p:sp>
        <p:nvSpPr>
          <p:cNvPr id="191" name="Линия"/>
          <p:cNvSpPr/>
          <p:nvPr/>
        </p:nvSpPr>
        <p:spPr>
          <a:xfrm>
            <a:off x="635000" y="12192000"/>
            <a:ext cx="23114000" cy="0"/>
          </a:xfrm>
          <a:prstGeom prst="line">
            <a:avLst/>
          </a:prstGeom>
          <a:ln w="381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92" name="Линия"/>
          <p:cNvSpPr/>
          <p:nvPr/>
        </p:nvSpPr>
        <p:spPr>
          <a:xfrm>
            <a:off x="634956" y="9475085"/>
            <a:ext cx="23114088" cy="1"/>
          </a:xfrm>
          <a:prstGeom prst="line">
            <a:avLst/>
          </a:prstGeom>
          <a:ln w="114300">
            <a:solidFill>
              <a:schemeClr val="accent4"/>
            </a:solidFill>
            <a:miter lim="400000"/>
          </a:ln>
        </p:spPr>
        <p:txBody>
          <a:bodyPr lIns="0" tIns="0" rIns="0" bIns="0" anchor="ctr"/>
          <a:lstStyle/>
          <a:p>
            <a:pPr>
              <a:spcBef>
                <a:spcPts val="0"/>
              </a:spcBef>
              <a:tabLst/>
              <a:defRPr cap="all" spc="156">
                <a:solidFill>
                  <a:srgbClr val="FFFFFF"/>
                </a:solidFill>
                <a:latin typeface="DIN Condensed Bold"/>
                <a:ea typeface="DIN Condensed Bold"/>
                <a:cs typeface="DIN Condensed Bold"/>
                <a:sym typeface="DIN Condensed Bold"/>
              </a:defRPr>
            </a:pPr>
          </a:p>
        </p:txBody>
      </p:sp>
      <p:sp>
        <p:nvSpPr>
          <p:cNvPr id="193" name="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Impact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Изображение" descr="Изображение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7476" r="0" b="17476"/>
          <a:stretch>
            <a:fillRect/>
          </a:stretch>
        </p:blipFill>
        <p:spPr>
          <a:xfrm>
            <a:off x="12191999" y="635000"/>
            <a:ext cx="11557001" cy="5778500"/>
          </a:xfrm>
          <a:prstGeom prst="rect">
            <a:avLst/>
          </a:prstGeom>
        </p:spPr>
      </p:pic>
      <p:pic>
        <p:nvPicPr>
          <p:cNvPr id="196" name="Изображение" descr="Изображение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0" t="16623" r="0" b="16623"/>
          <a:stretch>
            <a:fillRect/>
          </a:stretch>
        </p:blipFill>
        <p:spPr>
          <a:xfrm>
            <a:off x="12192000" y="6400800"/>
            <a:ext cx="11557000" cy="5778500"/>
          </a:xfrm>
          <a:prstGeom prst="rect">
            <a:avLst/>
          </a:prstGeom>
        </p:spPr>
      </p:pic>
      <p:pic>
        <p:nvPicPr>
          <p:cNvPr id="197" name="Изображение" descr="Изображение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22608" t="0" r="22608" b="0"/>
          <a:stretch>
            <a:fillRect/>
          </a:stretch>
        </p:blipFill>
        <p:spPr>
          <a:xfrm>
            <a:off x="635000" y="635024"/>
            <a:ext cx="11561055" cy="115614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8"/>
                </a:moveTo>
                <a:lnTo>
                  <a:pt x="8" y="21600"/>
                </a:lnTo>
                <a:lnTo>
                  <a:pt x="473" y="21600"/>
                </a:lnTo>
                <a:lnTo>
                  <a:pt x="21600" y="21592"/>
                </a:lnTo>
                <a:lnTo>
                  <a:pt x="21592" y="0"/>
                </a:lnTo>
                <a:lnTo>
                  <a:pt x="21127" y="0"/>
                </a:lnTo>
                <a:lnTo>
                  <a:pt x="0" y="8"/>
                </a:lnTo>
                <a:close/>
              </a:path>
            </a:pathLst>
          </a:cu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Destroyed houses and even quarters or countryside !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Destroyed houses and even quarters or countryside !</a:t>
            </a:r>
          </a:p>
          <a:p>
            <a:pPr/>
            <a:r>
              <a:t>Dead, injured and missing people.</a:t>
            </a:r>
          </a:p>
          <a:p>
            <a:pPr/>
            <a:r>
              <a:t>Big problems with infrastructure event after months.</a:t>
            </a:r>
          </a:p>
          <a:p>
            <a:pPr/>
            <a:r>
              <a:t>Economic and culture problems.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i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3419">
              <a:defRPr spc="-251" sz="12599"/>
            </a:lvl1pPr>
          </a:lstStyle>
          <a:p>
            <a:pPr/>
            <a:r>
              <a:t>Tips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urn off water, electricity and ga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Turn off water, electricity and gas.</a:t>
            </a:r>
          </a:p>
          <a:p>
            <a:pPr/>
            <a:r>
              <a:t>Move valuable things and property to the upper floors (attics) of buildings.</a:t>
            </a:r>
          </a:p>
          <a:p>
            <a:pPr/>
            <a:r>
              <a:t>Close windows and doors, if necessary, block the windows and doors of the first floors with boards or plywood.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34"/>
      </a:dk1>
      <a:lt1>
        <a:srgbClr val="3B39E4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156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Condensed Bold"/>
            <a:ea typeface="DIN Condensed Bold"/>
            <a:cs typeface="DIN Condensed Bold"/>
            <a:sym typeface="DIN Condensed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143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584200" algn="l"/>
          </a:tabLst>
          <a:defRPr b="0" baseline="0" cap="none" i="0" spc="78" strike="noStrike" sz="2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8_Academy">
  <a:themeElements>
    <a:clrScheme name="28_Academy">
      <a:dk1>
        <a:srgbClr val="000000"/>
      </a:dk1>
      <a:lt1>
        <a:srgbClr val="FFFFFF"/>
      </a:lt1>
      <a:dk2>
        <a:srgbClr val="555952"/>
      </a:dk2>
      <a:lt2>
        <a:srgbClr val="D6DCCF"/>
      </a:lt2>
      <a:accent1>
        <a:srgbClr val="3B39E4"/>
      </a:accent1>
      <a:accent2>
        <a:srgbClr val="51C1FD"/>
      </a:accent2>
      <a:accent3>
        <a:srgbClr val="5EF7D2"/>
      </a:accent3>
      <a:accent4>
        <a:srgbClr val="BFF823"/>
      </a:accent4>
      <a:accent5>
        <a:srgbClr val="FFA728"/>
      </a:accent5>
      <a:accent6>
        <a:srgbClr val="FF5F52"/>
      </a:accent6>
      <a:hlink>
        <a:srgbClr val="0000FF"/>
      </a:hlink>
      <a:folHlink>
        <a:srgbClr val="FF00FF"/>
      </a:folHlink>
    </a:clrScheme>
    <a:fontScheme name="28_Academy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8_Academ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42304"/>
            <a:satOff val="23749"/>
            <a:lumOff val="-45745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156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Condensed Bold"/>
            <a:ea typeface="DIN Condensed Bold"/>
            <a:cs typeface="DIN Condensed Bold"/>
            <a:sym typeface="DIN Condensed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143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584200" algn="l"/>
          </a:tabLst>
          <a:defRPr b="0" baseline="0" cap="none" i="0" spc="78" strike="noStrike" sz="2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